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handoutMasterIdLst>
    <p:handoutMasterId r:id="rId6"/>
  </p:handoutMasterIdLst>
  <p:sldIdLst>
    <p:sldId id="257" r:id="rId2"/>
    <p:sldId id="259" r:id="rId3"/>
    <p:sldId id="261" r:id="rId4"/>
    <p:sldId id="258" r:id="rId5"/>
  </p:sldIdLst>
  <p:sldSz cx="10367963" cy="12992100"/>
  <p:notesSz cx="6858000" cy="9144000"/>
  <p:defaultTextStyle>
    <a:defPPr>
      <a:defRPr lang="es-CL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95664"/>
    <a:srgbClr val="4BDDC8"/>
    <a:srgbClr val="C59DF6"/>
    <a:srgbClr val="1D515F"/>
    <a:srgbClr val="F5FFF1"/>
    <a:srgbClr val="FDB35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176"/>
    <p:restoredTop sz="95179"/>
  </p:normalViewPr>
  <p:slideViewPr>
    <p:cSldViewPr snapToGrid="0" snapToObjects="1">
      <p:cViewPr varScale="1">
        <p:scale>
          <a:sx n="50" d="100"/>
          <a:sy n="50" d="100"/>
        </p:scale>
        <p:origin x="3000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72" d="100"/>
          <a:sy n="72" d="100"/>
        </p:scale>
        <p:origin x="2384" y="21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>
            <a:extLst>
              <a:ext uri="{FF2B5EF4-FFF2-40B4-BE49-F238E27FC236}">
                <a16:creationId xmlns:a16="http://schemas.microsoft.com/office/drawing/2014/main" id="{C839BD5C-2EBB-DD40-A97D-A152203CC28E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45B5100F-98CB-054F-93AE-D98E64C7AE1A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5B3B8D54-9F31-CE41-9436-EAD3C7B2320F}" type="datetimeFigureOut">
              <a:rPr lang="es-CL"/>
              <a:pPr>
                <a:defRPr/>
              </a:pPr>
              <a:t>11-03-25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9B588686-AE53-6442-B4F4-BE5452F26F84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C060735F-8C98-D641-8FA4-CBD18D3FC534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A6A650E7-3D78-054A-90F7-2AC4890E2D74}" type="slidenum">
              <a:rPr lang="es-CL"/>
              <a:pPr>
                <a:defRPr/>
              </a:pPr>
              <a:t>‹Nº›</a:t>
            </a:fld>
            <a:endParaRPr lang="es-C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CA28C3EC-C835-D041-8B31-BE9930D3522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0367963" cy="12992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15024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678C1E08-B152-974E-80D9-256D7D05485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0367963" cy="12992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33547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Marcador de posición de imagen 8">
            <a:extLst>
              <a:ext uri="{FF2B5EF4-FFF2-40B4-BE49-F238E27FC236}">
                <a16:creationId xmlns:a16="http://schemas.microsoft.com/office/drawing/2014/main" id="{4693CD22-3728-C647-9C9D-AC4F879D142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0367963" cy="8128000"/>
          </a:xfrm>
          <a:solidFill>
            <a:schemeClr val="bg2">
              <a:lumMod val="75000"/>
            </a:schemeClr>
          </a:solidFill>
        </p:spPr>
        <p:txBody>
          <a:bodyPr/>
          <a:lstStyle/>
          <a:p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27555550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52F9EEFA-3023-B44B-B88F-E979C67DF46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0367963" cy="12992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33181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:a16="http://schemas.microsoft.com/office/drawing/2014/main" id="{34877DA5-13CD-674B-BC3C-3A06022329C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712788" y="692150"/>
            <a:ext cx="8942387" cy="2511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CL"/>
              <a:t>Haga clic para modificar el estilo de título del patrón</a:t>
            </a:r>
            <a:endParaRPr lang="en-US" altLang="es-CL"/>
          </a:p>
        </p:txBody>
      </p:sp>
      <p:sp>
        <p:nvSpPr>
          <p:cNvPr id="1027" name="Text Placeholder 2">
            <a:extLst>
              <a:ext uri="{FF2B5EF4-FFF2-40B4-BE49-F238E27FC236}">
                <a16:creationId xmlns:a16="http://schemas.microsoft.com/office/drawing/2014/main" id="{0B9FBB90-CAF2-3F41-B70E-393A4BA4CB8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712788" y="3459163"/>
            <a:ext cx="8942387" cy="8242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CL"/>
              <a:t>Editar los estilos de texto del patrón
Segundo nivel
Tercer nivel
Cuarto nivel
Quinto nivel</a:t>
            </a:r>
            <a:endParaRPr lang="en-US" altLang="es-C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0493EF4-4594-B64B-8EC8-80FEA12554A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12788" y="12041188"/>
            <a:ext cx="2332037" cy="692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361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BB0128AD-E96C-0443-ACC4-A6585FBFCFDC}" type="datetimeFigureOut">
              <a:rPr lang="es-CL"/>
              <a:pPr>
                <a:defRPr/>
              </a:pPr>
              <a:t>11-03-25</a:t>
            </a:fld>
            <a:endParaRPr lang="es-C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2037B3-675E-A947-ABCC-8F9EB583F7C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433763" y="12041188"/>
            <a:ext cx="3500437" cy="692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361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s-C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2433DD7-E1E0-D44E-85C2-A0193462583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323138" y="12041188"/>
            <a:ext cx="2332037" cy="692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361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E00A1694-4D30-7F4F-9A33-C047394F17C0}" type="slidenum">
              <a:rPr lang="es-CL"/>
              <a:pPr>
                <a:defRPr/>
              </a:pPr>
              <a:t>‹Nº›</a:t>
            </a:fld>
            <a:endParaRPr lang="es-C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69" r:id="rId2"/>
    <p:sldLayoutId id="2147483670" r:id="rId3"/>
    <p:sldLayoutId id="2147483671" r:id="rId4"/>
  </p:sldLayoutIdLst>
  <p:txStyles>
    <p:titleStyle>
      <a:lvl1pPr algn="l" defTabSz="103663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9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103663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900">
          <a:solidFill>
            <a:schemeClr val="tx1"/>
          </a:solidFill>
          <a:latin typeface="Calibri Light" panose="020F0302020204030204" pitchFamily="34" charset="0"/>
        </a:defRPr>
      </a:lvl2pPr>
      <a:lvl3pPr algn="l" defTabSz="103663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900">
          <a:solidFill>
            <a:schemeClr val="tx1"/>
          </a:solidFill>
          <a:latin typeface="Calibri Light" panose="020F0302020204030204" pitchFamily="34" charset="0"/>
        </a:defRPr>
      </a:lvl3pPr>
      <a:lvl4pPr algn="l" defTabSz="103663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900">
          <a:solidFill>
            <a:schemeClr val="tx1"/>
          </a:solidFill>
          <a:latin typeface="Calibri Light" panose="020F0302020204030204" pitchFamily="34" charset="0"/>
        </a:defRPr>
      </a:lvl4pPr>
      <a:lvl5pPr algn="l" defTabSz="103663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900">
          <a:solidFill>
            <a:schemeClr val="tx1"/>
          </a:solidFill>
          <a:latin typeface="Calibri Light" panose="020F0302020204030204" pitchFamily="34" charset="0"/>
        </a:defRPr>
      </a:lvl5pPr>
      <a:lvl6pPr marL="457200" algn="l" defTabSz="103663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900">
          <a:solidFill>
            <a:schemeClr val="tx1"/>
          </a:solidFill>
          <a:latin typeface="Calibri Light" panose="020F0302020204030204" pitchFamily="34" charset="0"/>
        </a:defRPr>
      </a:lvl6pPr>
      <a:lvl7pPr marL="914400" algn="l" defTabSz="103663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900">
          <a:solidFill>
            <a:schemeClr val="tx1"/>
          </a:solidFill>
          <a:latin typeface="Calibri Light" panose="020F0302020204030204" pitchFamily="34" charset="0"/>
        </a:defRPr>
      </a:lvl7pPr>
      <a:lvl8pPr marL="1371600" algn="l" defTabSz="103663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900">
          <a:solidFill>
            <a:schemeClr val="tx1"/>
          </a:solidFill>
          <a:latin typeface="Calibri Light" panose="020F0302020204030204" pitchFamily="34" charset="0"/>
        </a:defRPr>
      </a:lvl8pPr>
      <a:lvl9pPr marL="1828800" algn="l" defTabSz="103663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9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58763" indent="-258763" algn="l" defTabSz="1036638" rtl="0" eaLnBrk="1" fontAlgn="base" hangingPunct="1">
        <a:lnSpc>
          <a:spcPct val="90000"/>
        </a:lnSpc>
        <a:spcBef>
          <a:spcPts val="1138"/>
        </a:spcBef>
        <a:spcAft>
          <a:spcPct val="0"/>
        </a:spcAft>
        <a:buFont typeface="Arial" panose="020B0604020202020204" pitchFamily="34" charset="0"/>
        <a:buChar char="•"/>
        <a:defRPr sz="3100" kern="1200">
          <a:solidFill>
            <a:schemeClr val="tx1"/>
          </a:solidFill>
          <a:latin typeface="+mn-lt"/>
          <a:ea typeface="+mn-ea"/>
          <a:cs typeface="+mn-cs"/>
        </a:defRPr>
      </a:lvl1pPr>
      <a:lvl2pPr marL="776288" indent="-258763" algn="l" defTabSz="1036638" rtl="0" eaLnBrk="1" fontAlgn="base" hangingPunct="1">
        <a:lnSpc>
          <a:spcPct val="90000"/>
        </a:lnSpc>
        <a:spcBef>
          <a:spcPts val="563"/>
        </a:spcBef>
        <a:spcAft>
          <a:spcPct val="0"/>
        </a:spcAft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295400" indent="-258763" algn="l" defTabSz="1036638" rtl="0" eaLnBrk="1" fontAlgn="base" hangingPunct="1">
        <a:lnSpc>
          <a:spcPct val="90000"/>
        </a:lnSpc>
        <a:spcBef>
          <a:spcPts val="563"/>
        </a:spcBef>
        <a:spcAft>
          <a:spcPct val="0"/>
        </a:spcAft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812925" indent="-258763" algn="l" defTabSz="1036638" rtl="0" eaLnBrk="1" fontAlgn="base" hangingPunct="1">
        <a:lnSpc>
          <a:spcPct val="90000"/>
        </a:lnSpc>
        <a:spcBef>
          <a:spcPts val="563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332038" indent="-258763" algn="l" defTabSz="1036638" rtl="0" eaLnBrk="1" fontAlgn="base" hangingPunct="1">
        <a:lnSpc>
          <a:spcPct val="90000"/>
        </a:lnSpc>
        <a:spcBef>
          <a:spcPts val="563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851230" indent="-259204" algn="l" defTabSz="1036811" rtl="0" eaLnBrk="1" latinLnBrk="0" hangingPunct="1">
        <a:lnSpc>
          <a:spcPct val="90000"/>
        </a:lnSpc>
        <a:spcBef>
          <a:spcPts val="566"/>
        </a:spcBef>
        <a:buFont typeface="Arial" panose="020B0604020202020204" pitchFamily="34" charset="0"/>
        <a:buChar char="•"/>
        <a:defRPr sz="2041" kern="1200">
          <a:solidFill>
            <a:schemeClr val="tx1"/>
          </a:solidFill>
          <a:latin typeface="+mn-lt"/>
          <a:ea typeface="+mn-ea"/>
          <a:cs typeface="+mn-cs"/>
        </a:defRPr>
      </a:lvl6pPr>
      <a:lvl7pPr marL="3369636" indent="-259204" algn="l" defTabSz="1036811" rtl="0" eaLnBrk="1" latinLnBrk="0" hangingPunct="1">
        <a:lnSpc>
          <a:spcPct val="90000"/>
        </a:lnSpc>
        <a:spcBef>
          <a:spcPts val="566"/>
        </a:spcBef>
        <a:buFont typeface="Arial" panose="020B0604020202020204" pitchFamily="34" charset="0"/>
        <a:buChar char="•"/>
        <a:defRPr sz="2041" kern="1200">
          <a:solidFill>
            <a:schemeClr val="tx1"/>
          </a:solidFill>
          <a:latin typeface="+mn-lt"/>
          <a:ea typeface="+mn-ea"/>
          <a:cs typeface="+mn-cs"/>
        </a:defRPr>
      </a:lvl7pPr>
      <a:lvl8pPr marL="3888041" indent="-259204" algn="l" defTabSz="1036811" rtl="0" eaLnBrk="1" latinLnBrk="0" hangingPunct="1">
        <a:lnSpc>
          <a:spcPct val="90000"/>
        </a:lnSpc>
        <a:spcBef>
          <a:spcPts val="566"/>
        </a:spcBef>
        <a:buFont typeface="Arial" panose="020B0604020202020204" pitchFamily="34" charset="0"/>
        <a:buChar char="•"/>
        <a:defRPr sz="2041" kern="1200">
          <a:solidFill>
            <a:schemeClr val="tx1"/>
          </a:solidFill>
          <a:latin typeface="+mn-lt"/>
          <a:ea typeface="+mn-ea"/>
          <a:cs typeface="+mn-cs"/>
        </a:defRPr>
      </a:lvl8pPr>
      <a:lvl9pPr marL="4406446" indent="-259204" algn="l" defTabSz="1036811" rtl="0" eaLnBrk="1" latinLnBrk="0" hangingPunct="1">
        <a:lnSpc>
          <a:spcPct val="90000"/>
        </a:lnSpc>
        <a:spcBef>
          <a:spcPts val="566"/>
        </a:spcBef>
        <a:buFont typeface="Arial" panose="020B0604020202020204" pitchFamily="34" charset="0"/>
        <a:buChar char="•"/>
        <a:defRPr sz="204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36811" rtl="0" eaLnBrk="1" latinLnBrk="0" hangingPunct="1">
        <a:defRPr sz="2041" kern="1200">
          <a:solidFill>
            <a:schemeClr val="tx1"/>
          </a:solidFill>
          <a:latin typeface="+mn-lt"/>
          <a:ea typeface="+mn-ea"/>
          <a:cs typeface="+mn-cs"/>
        </a:defRPr>
      </a:lvl1pPr>
      <a:lvl2pPr marL="518405" algn="l" defTabSz="1036811" rtl="0" eaLnBrk="1" latinLnBrk="0" hangingPunct="1">
        <a:defRPr sz="2041" kern="1200">
          <a:solidFill>
            <a:schemeClr val="tx1"/>
          </a:solidFill>
          <a:latin typeface="+mn-lt"/>
          <a:ea typeface="+mn-ea"/>
          <a:cs typeface="+mn-cs"/>
        </a:defRPr>
      </a:lvl2pPr>
      <a:lvl3pPr marL="1036811" algn="l" defTabSz="1036811" rtl="0" eaLnBrk="1" latinLnBrk="0" hangingPunct="1">
        <a:defRPr sz="2041" kern="1200">
          <a:solidFill>
            <a:schemeClr val="tx1"/>
          </a:solidFill>
          <a:latin typeface="+mn-lt"/>
          <a:ea typeface="+mn-ea"/>
          <a:cs typeface="+mn-cs"/>
        </a:defRPr>
      </a:lvl3pPr>
      <a:lvl4pPr marL="1555216" algn="l" defTabSz="1036811" rtl="0" eaLnBrk="1" latinLnBrk="0" hangingPunct="1">
        <a:defRPr sz="2041" kern="1200">
          <a:solidFill>
            <a:schemeClr val="tx1"/>
          </a:solidFill>
          <a:latin typeface="+mn-lt"/>
          <a:ea typeface="+mn-ea"/>
          <a:cs typeface="+mn-cs"/>
        </a:defRPr>
      </a:lvl4pPr>
      <a:lvl5pPr marL="2073621" algn="l" defTabSz="1036811" rtl="0" eaLnBrk="1" latinLnBrk="0" hangingPunct="1">
        <a:defRPr sz="2041" kern="1200">
          <a:solidFill>
            <a:schemeClr val="tx1"/>
          </a:solidFill>
          <a:latin typeface="+mn-lt"/>
          <a:ea typeface="+mn-ea"/>
          <a:cs typeface="+mn-cs"/>
        </a:defRPr>
      </a:lvl5pPr>
      <a:lvl6pPr marL="2592027" algn="l" defTabSz="1036811" rtl="0" eaLnBrk="1" latinLnBrk="0" hangingPunct="1">
        <a:defRPr sz="2041" kern="1200">
          <a:solidFill>
            <a:schemeClr val="tx1"/>
          </a:solidFill>
          <a:latin typeface="+mn-lt"/>
          <a:ea typeface="+mn-ea"/>
          <a:cs typeface="+mn-cs"/>
        </a:defRPr>
      </a:lvl6pPr>
      <a:lvl7pPr marL="3110432" algn="l" defTabSz="1036811" rtl="0" eaLnBrk="1" latinLnBrk="0" hangingPunct="1">
        <a:defRPr sz="2041" kern="1200">
          <a:solidFill>
            <a:schemeClr val="tx1"/>
          </a:solidFill>
          <a:latin typeface="+mn-lt"/>
          <a:ea typeface="+mn-ea"/>
          <a:cs typeface="+mn-cs"/>
        </a:defRPr>
      </a:lvl7pPr>
      <a:lvl8pPr marL="3628839" algn="l" defTabSz="1036811" rtl="0" eaLnBrk="1" latinLnBrk="0" hangingPunct="1">
        <a:defRPr sz="2041" kern="1200">
          <a:solidFill>
            <a:schemeClr val="tx1"/>
          </a:solidFill>
          <a:latin typeface="+mn-lt"/>
          <a:ea typeface="+mn-ea"/>
          <a:cs typeface="+mn-cs"/>
        </a:defRPr>
      </a:lvl8pPr>
      <a:lvl9pPr marL="4147245" algn="l" defTabSz="1036811" rtl="0" eaLnBrk="1" latinLnBrk="0" hangingPunct="1">
        <a:defRPr sz="204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uadroTexto 16">
            <a:extLst>
              <a:ext uri="{FF2B5EF4-FFF2-40B4-BE49-F238E27FC236}">
                <a16:creationId xmlns:a16="http://schemas.microsoft.com/office/drawing/2014/main" id="{91582E21-EA49-3648-9977-7D1ABF8282A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71550" y="3267857"/>
            <a:ext cx="3498850" cy="525886"/>
          </a:xfrm>
          <a:prstGeom prst="rect">
            <a:avLst/>
          </a:prstGeom>
          <a:solidFill>
            <a:srgbClr val="FDB35B"/>
          </a:solidFill>
          <a:ln>
            <a:noFill/>
          </a:ln>
          <a:extLst/>
        </p:spPr>
        <p:txBody>
          <a:bodyPr wrap="square" tIns="108000" bIns="10800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s-CL" altLang="es-CL" sz="20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ETIQUETA ACTIVIDAD</a:t>
            </a:r>
          </a:p>
        </p:txBody>
      </p:sp>
      <p:sp>
        <p:nvSpPr>
          <p:cNvPr id="4099" name="Rectángulo 9">
            <a:extLst>
              <a:ext uri="{FF2B5EF4-FFF2-40B4-BE49-F238E27FC236}">
                <a16:creationId xmlns:a16="http://schemas.microsoft.com/office/drawing/2014/main" id="{DE15118C-42D5-8F47-87FA-F6FDB4391C2D}"/>
              </a:ext>
            </a:extLst>
          </p:cNvPr>
          <p:cNvSpPr>
            <a:spLocks noChangeArrowheads="1"/>
          </p:cNvSpPr>
          <p:nvPr/>
        </p:nvSpPr>
        <p:spPr bwMode="auto">
          <a:xfrm>
            <a:off x="971550" y="4135359"/>
            <a:ext cx="7283450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s-CL" altLang="es-CL" sz="4000" b="1" dirty="0">
                <a:solidFill>
                  <a:srgbClr val="1D515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Título actividad</a:t>
            </a:r>
            <a:endParaRPr lang="es-CL" altLang="es-CL" sz="4000" i="1" dirty="0">
              <a:solidFill>
                <a:srgbClr val="1D515F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E0000D43-C58A-834C-81D5-BE383CDC899B}"/>
              </a:ext>
            </a:extLst>
          </p:cNvPr>
          <p:cNvSpPr txBox="1"/>
          <p:nvPr/>
        </p:nvSpPr>
        <p:spPr>
          <a:xfrm>
            <a:off x="971550" y="5115623"/>
            <a:ext cx="802005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2400" dirty="0">
                <a:solidFill>
                  <a:srgbClr val="1D515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Lorem ipsum dolor sit amet, consectetuer adipiscing elit, sed diam nonummy nibh euismodLorem ipsum dolor sit amet, consectetuer</a:t>
            </a:r>
          </a:p>
        </p:txBody>
      </p:sp>
      <p:sp>
        <p:nvSpPr>
          <p:cNvPr id="8" name="CuadroTexto 16">
            <a:extLst>
              <a:ext uri="{FF2B5EF4-FFF2-40B4-BE49-F238E27FC236}">
                <a16:creationId xmlns:a16="http://schemas.microsoft.com/office/drawing/2014/main" id="{2AC8738D-18AA-CA46-9642-0F65C1A9971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71550" y="6860708"/>
            <a:ext cx="7639050" cy="587441"/>
          </a:xfrm>
          <a:prstGeom prst="rect">
            <a:avLst/>
          </a:prstGeom>
          <a:solidFill>
            <a:srgbClr val="4BDDC8"/>
          </a:solidFill>
          <a:ln>
            <a:noFill/>
          </a:ln>
          <a:extLst/>
        </p:spPr>
        <p:txBody>
          <a:bodyPr wrap="square" lIns="216000" tIns="108000" rIns="216000" bIns="10800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s-CL" altLang="es-CL" sz="2400" dirty="0">
                <a:solidFill>
                  <a:srgbClr val="1956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Fecha o dato </a:t>
            </a:r>
            <a:r>
              <a:rPr lang="es-CL" altLang="es-CL" sz="2400" b="1" dirty="0">
                <a:solidFill>
                  <a:srgbClr val="1956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relevante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785060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Marcador de posición de imagen 4">
            <a:extLst>
              <a:ext uri="{FF2B5EF4-FFF2-40B4-BE49-F238E27FC236}">
                <a16:creationId xmlns:a16="http://schemas.microsoft.com/office/drawing/2014/main" id="{BA20DB7F-6B90-9842-93F2-53D6FA1746A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262D5545-D1E8-1F45-91EF-BF242B42A41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0367963" cy="12992100"/>
          </a:xfrm>
          <a:prstGeom prst="rect">
            <a:avLst/>
          </a:prstGeom>
        </p:spPr>
      </p:pic>
      <p:sp>
        <p:nvSpPr>
          <p:cNvPr id="8" name="CuadroTexto 16">
            <a:extLst>
              <a:ext uri="{FF2B5EF4-FFF2-40B4-BE49-F238E27FC236}">
                <a16:creationId xmlns:a16="http://schemas.microsoft.com/office/drawing/2014/main" id="{30081BB1-F84E-6B4F-A01E-27745C7C535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71550" y="3623457"/>
            <a:ext cx="3498850" cy="525886"/>
          </a:xfrm>
          <a:prstGeom prst="rect">
            <a:avLst/>
          </a:prstGeom>
          <a:solidFill>
            <a:srgbClr val="FDB35B"/>
          </a:solidFill>
          <a:ln>
            <a:noFill/>
          </a:ln>
          <a:extLst/>
        </p:spPr>
        <p:txBody>
          <a:bodyPr wrap="square" tIns="108000" bIns="10800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s-CL" altLang="es-CL" sz="20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ETIQUETA ACTIVIDAD</a:t>
            </a:r>
          </a:p>
        </p:txBody>
      </p:sp>
      <p:sp>
        <p:nvSpPr>
          <p:cNvPr id="9" name="Rectángulo 9">
            <a:extLst>
              <a:ext uri="{FF2B5EF4-FFF2-40B4-BE49-F238E27FC236}">
                <a16:creationId xmlns:a16="http://schemas.microsoft.com/office/drawing/2014/main" id="{4B76344B-7986-134D-83FE-04DCBE033C03}"/>
              </a:ext>
            </a:extLst>
          </p:cNvPr>
          <p:cNvSpPr>
            <a:spLocks noChangeArrowheads="1"/>
          </p:cNvSpPr>
          <p:nvPr/>
        </p:nvSpPr>
        <p:spPr bwMode="auto">
          <a:xfrm>
            <a:off x="971550" y="4490959"/>
            <a:ext cx="7283450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s-CL" altLang="es-CL" sz="40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Título actividad</a:t>
            </a:r>
            <a:endParaRPr lang="es-CL" altLang="es-CL" sz="4000" i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D1A603EB-2081-054C-88BD-1E538B47C82C}"/>
              </a:ext>
            </a:extLst>
          </p:cNvPr>
          <p:cNvSpPr txBox="1"/>
          <p:nvPr/>
        </p:nvSpPr>
        <p:spPr>
          <a:xfrm>
            <a:off x="971550" y="5471223"/>
            <a:ext cx="802005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24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Lorem ipsum dolor sit amet, consectetuer adipiscing elit, sed diam nonummy nibh euismodLorem ipsum dolor sit amet, consectetuer</a:t>
            </a:r>
          </a:p>
        </p:txBody>
      </p:sp>
      <p:sp>
        <p:nvSpPr>
          <p:cNvPr id="11" name="CuadroTexto 16">
            <a:extLst>
              <a:ext uri="{FF2B5EF4-FFF2-40B4-BE49-F238E27FC236}">
                <a16:creationId xmlns:a16="http://schemas.microsoft.com/office/drawing/2014/main" id="{6A695C79-7844-3A44-B16D-3F9DC8DC7A0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71550" y="7216308"/>
            <a:ext cx="7639050" cy="587441"/>
          </a:xfrm>
          <a:prstGeom prst="rect">
            <a:avLst/>
          </a:prstGeom>
          <a:solidFill>
            <a:srgbClr val="4BDDC8"/>
          </a:solidFill>
          <a:ln>
            <a:noFill/>
          </a:ln>
          <a:extLst/>
        </p:spPr>
        <p:txBody>
          <a:bodyPr wrap="square" lIns="216000" tIns="108000" rIns="216000" bIns="10800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s-CL" altLang="es-CL" sz="2400" dirty="0">
                <a:solidFill>
                  <a:srgbClr val="1956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Fecha o dato </a:t>
            </a:r>
            <a:r>
              <a:rPr lang="es-CL" altLang="es-CL" sz="2400" b="1" dirty="0">
                <a:solidFill>
                  <a:srgbClr val="1956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relevante</a:t>
            </a:r>
          </a:p>
        </p:txBody>
      </p:sp>
    </p:spTree>
    <p:extLst>
      <p:ext uri="{BB962C8B-B14F-4D97-AF65-F5344CB8AC3E}">
        <p14:creationId xmlns:p14="http://schemas.microsoft.com/office/powerpoint/2010/main" val="38792305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1320698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ENÉRICO_CON FOTO" id="{3F3EB70A-D8B3-EB4E-A18A-E95BAF9AD63A}" vid="{01E2F017-5831-C94D-A5FA-07149D429072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Tema de Office</Template>
  <TotalTime>66</TotalTime>
  <Words>58</Words>
  <Application>Microsoft Macintosh PowerPoint</Application>
  <PresentationFormat>Personalizado</PresentationFormat>
  <Paragraphs>8</Paragraphs>
  <Slides>4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Verdana</vt:lpstr>
      <vt:lpstr>Tema de Office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Omar Luengo</dc:creator>
  <cp:lastModifiedBy>Omar Luengo</cp:lastModifiedBy>
  <cp:revision>12</cp:revision>
  <dcterms:created xsi:type="dcterms:W3CDTF">2025-03-04T19:22:11Z</dcterms:created>
  <dcterms:modified xsi:type="dcterms:W3CDTF">2025-03-12T00:30:07Z</dcterms:modified>
</cp:coreProperties>
</file>